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3" r:id="rId4"/>
    <p:sldId id="258" r:id="rId5"/>
    <p:sldId id="260" r:id="rId6"/>
    <p:sldId id="259" r:id="rId7"/>
    <p:sldId id="26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1" autoAdjust="0"/>
    <p:restoredTop sz="94660"/>
  </p:normalViewPr>
  <p:slideViewPr>
    <p:cSldViewPr>
      <p:cViewPr varScale="1">
        <p:scale>
          <a:sx n="88" d="100"/>
          <a:sy n="88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FFC7DF-ECA7-4E24-9390-EEA3EBA82B37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869EC-662F-46BA-9C10-A76E2ED42C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869EC-662F-46BA-9C10-A76E2ED42C2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770D-940E-4C09-8EA4-B177DAB05A1F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86B1-56A5-479A-9D60-C6BCC1399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770D-940E-4C09-8EA4-B177DAB05A1F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86B1-56A5-479A-9D60-C6BCC1399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770D-940E-4C09-8EA4-B177DAB05A1F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86B1-56A5-479A-9D60-C6BCC1399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770D-940E-4C09-8EA4-B177DAB05A1F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86B1-56A5-479A-9D60-C6BCC1399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770D-940E-4C09-8EA4-B177DAB05A1F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86B1-56A5-479A-9D60-C6BCC1399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770D-940E-4C09-8EA4-B177DAB05A1F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86B1-56A5-479A-9D60-C6BCC1399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770D-940E-4C09-8EA4-B177DAB05A1F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86B1-56A5-479A-9D60-C6BCC1399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770D-940E-4C09-8EA4-B177DAB05A1F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86B1-56A5-479A-9D60-C6BCC1399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770D-940E-4C09-8EA4-B177DAB05A1F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86B1-56A5-479A-9D60-C6BCC1399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770D-940E-4C09-8EA4-B177DAB05A1F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186B1-56A5-479A-9D60-C6BCC13998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4770D-940E-4C09-8EA4-B177DAB05A1F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AA186B1-56A5-479A-9D60-C6BCC13998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74770D-940E-4C09-8EA4-B177DAB05A1F}" type="datetimeFigureOut">
              <a:rPr lang="en-US" smtClean="0"/>
              <a:pPr/>
              <a:t>7/5/2012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A186B1-56A5-479A-9D60-C6BCC139989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5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inventors.about.com/library/inventors/bl_playstation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Playstation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By: Jacob Wanasek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Title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History</a:t>
            </a:r>
            <a:endParaRPr lang="en-US" dirty="0" smtClean="0"/>
          </a:p>
          <a:p>
            <a:r>
              <a:rPr lang="en-US" dirty="0" smtClean="0">
                <a:hlinkClick r:id="rId4" action="ppaction://hlinksldjump"/>
              </a:rPr>
              <a:t>Competition</a:t>
            </a:r>
            <a:endParaRPr lang="en-US" dirty="0" smtClean="0"/>
          </a:p>
          <a:p>
            <a:r>
              <a:rPr lang="en-US" dirty="0" smtClean="0">
                <a:hlinkClick r:id="rId5" action="ppaction://hlinksldjump"/>
              </a:rPr>
              <a:t>Why I Deserve This</a:t>
            </a:r>
            <a:endParaRPr lang="en-US" dirty="0" smtClean="0"/>
          </a:p>
          <a:p>
            <a:r>
              <a:rPr lang="en-US" dirty="0" smtClean="0">
                <a:hlinkClick r:id="rId6" action="ppaction://hlinksldjump"/>
              </a:rPr>
              <a:t>What </a:t>
            </a:r>
            <a:r>
              <a:rPr lang="en-US" dirty="0" smtClean="0">
                <a:hlinkClick r:id="rId6" action="ppaction://hlinksldjump"/>
              </a:rPr>
              <a:t>I’m </a:t>
            </a:r>
            <a:r>
              <a:rPr lang="en-US" dirty="0" smtClean="0">
                <a:hlinkClick r:id="rId6" action="ppaction://hlinksldjump"/>
              </a:rPr>
              <a:t>Willing </a:t>
            </a:r>
            <a:r>
              <a:rPr lang="en-US" dirty="0" smtClean="0">
                <a:hlinkClick r:id="rId6" action="ppaction://hlinksldjump"/>
              </a:rPr>
              <a:t>to do to Get </a:t>
            </a:r>
            <a:r>
              <a:rPr lang="en-US" dirty="0" smtClean="0">
                <a:hlinkClick r:id="rId6" action="ppaction://hlinksldjump"/>
              </a:rPr>
              <a:t>This</a:t>
            </a:r>
            <a:endParaRPr lang="en-US" dirty="0" smtClean="0"/>
          </a:p>
          <a:p>
            <a:r>
              <a:rPr lang="en-US" dirty="0" smtClean="0">
                <a:hlinkClick r:id="rId7" action="ppaction://hlinksldjump"/>
              </a:rPr>
              <a:t>Why I Don’t Want an Xbox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In 1988 Sony and Nintendo were </a:t>
            </a:r>
            <a:r>
              <a:rPr lang="en-US" dirty="0" err="1" smtClean="0"/>
              <a:t>workingtogether</a:t>
            </a:r>
            <a:r>
              <a:rPr lang="en-US" dirty="0" smtClean="0"/>
              <a:t> to make a game system called the Super Disc.  The two companies split apart, and the </a:t>
            </a:r>
            <a:r>
              <a:rPr lang="en-US" dirty="0" smtClean="0"/>
              <a:t>S</a:t>
            </a:r>
            <a:r>
              <a:rPr lang="en-US" dirty="0" smtClean="0"/>
              <a:t>uper Disc was never released.  In 1991 Sony released a modified version of the Super Disc called the </a:t>
            </a:r>
            <a:r>
              <a:rPr lang="en-US" dirty="0" err="1" smtClean="0"/>
              <a:t>Playstation</a:t>
            </a:r>
            <a:r>
              <a:rPr lang="en-US" dirty="0" smtClean="0"/>
              <a:t>.  It could play Nintendo’s Super Nintendo system’s games as well as its own games.  </a:t>
            </a:r>
            <a:r>
              <a:rPr lang="en-US" dirty="0" smtClean="0"/>
              <a:t>Sony only made about 200 systems, then in 1994 they released the </a:t>
            </a:r>
            <a:r>
              <a:rPr lang="en-US" dirty="0" err="1" smtClean="0"/>
              <a:t>Playstation</a:t>
            </a:r>
            <a:r>
              <a:rPr lang="en-US" dirty="0" smtClean="0"/>
              <a:t> X.  It could only play its own games.  The </a:t>
            </a:r>
            <a:r>
              <a:rPr lang="en-US" dirty="0" err="1" smtClean="0"/>
              <a:t>Playstation</a:t>
            </a:r>
            <a:r>
              <a:rPr lang="en-US" dirty="0" smtClean="0"/>
              <a:t> series grew into one of the top competitors in the video game industry releasing in order the </a:t>
            </a:r>
            <a:r>
              <a:rPr lang="en-US" dirty="0" err="1" smtClean="0"/>
              <a:t>Playstation</a:t>
            </a:r>
            <a:r>
              <a:rPr lang="en-US" dirty="0" smtClean="0"/>
              <a:t> 2, </a:t>
            </a:r>
            <a:r>
              <a:rPr lang="en-US" dirty="0" err="1" smtClean="0"/>
              <a:t>Psp</a:t>
            </a:r>
            <a:r>
              <a:rPr lang="en-US" dirty="0" smtClean="0"/>
              <a:t>, </a:t>
            </a:r>
            <a:r>
              <a:rPr lang="en-US" dirty="0" err="1" smtClean="0"/>
              <a:t>Playstation</a:t>
            </a:r>
            <a:r>
              <a:rPr lang="en-US" dirty="0" smtClean="0"/>
              <a:t> 3, and </a:t>
            </a:r>
            <a:r>
              <a:rPr lang="en-US" dirty="0" err="1" smtClean="0"/>
              <a:t>Playstation</a:t>
            </a:r>
            <a:r>
              <a:rPr lang="en-US" dirty="0" smtClean="0"/>
              <a:t> Vita.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It’s main competition is the 7</a:t>
            </a:r>
            <a:r>
              <a:rPr lang="en-US" baseline="30000" dirty="0" smtClean="0"/>
              <a:t>th</a:t>
            </a:r>
            <a:r>
              <a:rPr lang="en-US" dirty="0" smtClean="0"/>
              <a:t> generation of video games.  This includes the </a:t>
            </a:r>
            <a:r>
              <a:rPr lang="en-US" dirty="0" err="1" smtClean="0"/>
              <a:t>Wii</a:t>
            </a:r>
            <a:r>
              <a:rPr lang="en-US" dirty="0" smtClean="0"/>
              <a:t>, Xbox, Ds, and </a:t>
            </a:r>
            <a:r>
              <a:rPr lang="en-US" dirty="0" err="1" smtClean="0"/>
              <a:t>Ipod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I Deserve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got straight A’s last year.</a:t>
            </a:r>
          </a:p>
          <a:p>
            <a:r>
              <a:rPr lang="en-US" dirty="0" smtClean="0"/>
              <a:t>I have all A’s except one B+ this year.</a:t>
            </a:r>
          </a:p>
          <a:p>
            <a:r>
              <a:rPr lang="en-US" dirty="0" smtClean="0"/>
              <a:t>You love me so much.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What I’m Willing to do to Get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pay for half of it.</a:t>
            </a:r>
          </a:p>
          <a:p>
            <a:r>
              <a:rPr lang="en-US" dirty="0" smtClean="0"/>
              <a:t>I can clean up dog poop every week.</a:t>
            </a:r>
          </a:p>
          <a:p>
            <a:r>
              <a:rPr lang="en-US" dirty="0" smtClean="0"/>
              <a:t>I can give you 5 hours of massaging over the course of one week.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I Don’t Want an Xbox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Its graphics aren’t as advanced as the </a:t>
            </a:r>
            <a:r>
              <a:rPr lang="en-US" dirty="0" err="1" smtClean="0"/>
              <a:t>Playstation’s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Its processing chip is slower then the </a:t>
            </a:r>
            <a:r>
              <a:rPr lang="en-US" dirty="0" err="1" smtClean="0"/>
              <a:t>Playstation’s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Its internet and multiplayer costs money, and the </a:t>
            </a:r>
            <a:r>
              <a:rPr lang="en-US" dirty="0" err="1" smtClean="0"/>
              <a:t>Playstation’s</a:t>
            </a:r>
            <a:r>
              <a:rPr lang="en-US" dirty="0" smtClean="0"/>
              <a:t> is free.</a:t>
            </a:r>
          </a:p>
          <a:p>
            <a:r>
              <a:rPr lang="en-US" dirty="0" smtClean="0"/>
              <a:t>More of my friends have a </a:t>
            </a:r>
            <a:r>
              <a:rPr lang="en-US" dirty="0" err="1" smtClean="0"/>
              <a:t>Playstation</a:t>
            </a:r>
            <a:r>
              <a:rPr lang="en-US" dirty="0" smtClean="0"/>
              <a:t> than an Xbox.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Playstation</a:t>
            </a:r>
            <a:r>
              <a:rPr lang="en-US" dirty="0" smtClean="0"/>
              <a:t> is just plain awesome.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Citation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inventors.about.com/library/inventors/bl_playstation.htm</a:t>
            </a:r>
            <a:endParaRPr lang="en-US" dirty="0" smtClean="0"/>
          </a:p>
          <a:p>
            <a:r>
              <a:rPr lang="en-US" dirty="0" smtClean="0"/>
              <a:t>My own knowledge.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989</TotalTime>
  <Words>303</Words>
  <Application>Microsoft Office PowerPoint</Application>
  <PresentationFormat>On-screen Show (4:3)</PresentationFormat>
  <Paragraphs>31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Playstation 3</vt:lpstr>
      <vt:lpstr>Table of Contents</vt:lpstr>
      <vt:lpstr>History</vt:lpstr>
      <vt:lpstr>Competition</vt:lpstr>
      <vt:lpstr>Why I Deserve This</vt:lpstr>
      <vt:lpstr>What I’m Willing to do to Get This</vt:lpstr>
      <vt:lpstr>Why I Don’t Want an Xbox</vt:lpstr>
      <vt:lpstr>Citation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Playstation 3</dc:title>
  <dc:creator> </dc:creator>
  <cp:lastModifiedBy> </cp:lastModifiedBy>
  <cp:revision>7</cp:revision>
  <dcterms:created xsi:type="dcterms:W3CDTF">2012-07-03T01:07:19Z</dcterms:created>
  <dcterms:modified xsi:type="dcterms:W3CDTF">2012-07-06T14:20:54Z</dcterms:modified>
</cp:coreProperties>
</file>